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1pPr>
    <a:lvl2pPr marL="0" marR="0" indent="3429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2pPr>
    <a:lvl3pPr marL="0" marR="0" indent="6858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3pPr>
    <a:lvl4pPr marL="0" marR="0" indent="10287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4pPr>
    <a:lvl5pPr marL="0" marR="0" indent="13716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5pPr>
    <a:lvl6pPr marL="0" marR="0" indent="17145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6pPr>
    <a:lvl7pPr marL="0" marR="0" indent="20574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7pPr>
    <a:lvl8pPr marL="0" marR="0" indent="24003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8pPr>
    <a:lvl9pPr marL="0" marR="0" indent="27432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noFill/>
        </a:fill>
      </a:tcStyle>
    </a:wholeTbl>
    <a:band2H>
      <a:tcTxStyle/>
      <a:tcStyle>
        <a:tcBdr/>
        <a:fill>
          <a:solidFill>
            <a:srgbClr val="CBCBCB">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solidFill>
            <a:srgbClr val="CBCBCB">
              <a:alpha val="36000"/>
            </a:srgbClr>
          </a:solid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EBEBEB"/>
              </a:solidFill>
              <a:prstDash val="solid"/>
              <a:miter lim="400000"/>
            </a:ln>
          </a:insideH>
          <a:insideV>
            <a:ln w="12700" cap="flat">
              <a:noFill/>
              <a:miter lim="400000"/>
            </a:ln>
          </a:insideV>
        </a:tcBdr>
        <a:fill>
          <a:solidFill>
            <a:schemeClr val="accent1">
              <a:hueOff val="-522454"/>
              <a:satOff val="1153"/>
              <a:lumOff val="13444"/>
            </a:schemeClr>
          </a:solidFill>
        </a:fill>
      </a:tcStyle>
    </a:firstRow>
  </a:tblStyle>
  <a:tblStyle styleId="{C7B018BB-80A7-4F77-B60F-C8B233D01FF8}" styleName="">
    <a:tblBg/>
    <a:wholeTbl>
      <a:tcTxStyle b="off" i="off">
        <a:font>
          <a:latin typeface="Iowan Old Style"/>
          <a:ea typeface="Iowan Old Style"/>
          <a:cs typeface="Iowan Old Styl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
          <a:latin typeface="DIN Alternate"/>
          <a:ea typeface="DIN Alternate"/>
          <a:cs typeface="DIN Alternat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508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EEE7283C-3CF3-47DC-8721-378D4A62B228}" styleName="">
    <a:tblBg/>
    <a:wholeTbl>
      <a:tcTxStyle b="off" i="off">
        <a:font>
          <a:latin typeface="Iowan Old Style"/>
          <a:ea typeface="Iowan Old Style"/>
          <a:cs typeface="Iowan Old Styl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wholeTbl>
    <a:band2H>
      <a:tcTxStyle/>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wholeTbl>
    <a:band2H>
      <a:tcTxStyle/>
      <a:tcStyle>
        <a:tcBdr/>
        <a:fill>
          <a:solidFill>
            <a:srgbClr val="CBCBCB">
              <a:alpha val="36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25400" cap="flat">
              <a:solidFill>
                <a:schemeClr val="accent3">
                  <a:hueOff val="-256224"/>
                  <a:satOff val="-13732"/>
                  <a:lumOff val="-19712"/>
                  <a:alpha val="61000"/>
                </a:schemeClr>
              </a:solidFill>
              <a:prstDash val="solid"/>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12700" cap="flat">
              <a:noFill/>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wholeTbl>
    <a:band2H>
      <a:tcTxStyle/>
      <a:tcStyle>
        <a:tcBdr/>
        <a:fill>
          <a:solidFill>
            <a:srgbClr val="AEAEAE">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797B80"/>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wholeTbl>
    <a:band2H>
      <a:tcTxStyle/>
      <a:tcStyle>
        <a:tcBdr/>
        <a:fill>
          <a:solidFill>
            <a:srgbClr val="EDEEEE"/>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5C5C5C"/>
              </a:solidFill>
              <a:prstDash val="solid"/>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custDash>
                <a:ds d="200000" sp="200000"/>
              </a:custDash>
              <a:miter lim="400000"/>
            </a:ln>
          </a:insideH>
          <a:insideV>
            <a:ln w="12700" cap="flat">
              <a:noFill/>
              <a:miter lim="400000"/>
            </a:ln>
          </a:insideV>
        </a:tcBdr>
        <a:fill>
          <a:noFill/>
        </a:fill>
      </a:tcStyle>
    </a:lastRow>
    <a:fir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noFill/>
              <a:miter lim="400000"/>
            </a:ln>
          </a:top>
          <a:bottom>
            <a:ln w="12700" cap="flat">
              <a:solidFill>
                <a:srgbClr val="5C5C5C"/>
              </a:solidFill>
              <a:prstDash val="solid"/>
              <a:miter lim="400000"/>
            </a:ln>
          </a:bottom>
          <a:insideH>
            <a:ln w="12700" cap="flat">
              <a:solidFill>
                <a:srgbClr val="5C5C5C"/>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5"/>
  </p:normalViewPr>
  <p:slideViewPr>
    <p:cSldViewPr snapToGrid="0" snapToObjects="1">
      <p:cViewPr varScale="1">
        <p:scale>
          <a:sx n="77" d="100"/>
          <a:sy n="77" d="100"/>
        </p:scale>
        <p:origin x="171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Line"/>
          <p:cNvSpPr>
            <a:spLocks noGrp="1"/>
          </p:cNvSpPr>
          <p:nvPr>
            <p:ph type="body" sz="quarter" idx="13"/>
          </p:nvPr>
        </p:nvSpPr>
        <p:spPr>
          <a:xfrm>
            <a:off x="571500" y="5588000"/>
            <a:ext cx="1187578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2" name="Title Text"/>
          <p:cNvSpPr txBox="1">
            <a:spLocks noGrp="1"/>
          </p:cNvSpPr>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r>
              <a:t>Title Text</a:t>
            </a:r>
          </a:p>
        </p:txBody>
      </p:sp>
      <p:sp>
        <p:nvSpPr>
          <p:cNvPr id="13" name="Body Level One…"/>
          <p:cNvSpPr txBox="1">
            <a:spLocks noGrp="1"/>
          </p:cNvSpPr>
          <p:nvPr>
            <p:ph type="body" sz="half" idx="1"/>
          </p:nvPr>
        </p:nvSpPr>
        <p:spPr>
          <a:xfrm>
            <a:off x="571500" y="5676900"/>
            <a:ext cx="11861800" cy="3263900"/>
          </a:xfrm>
          <a:prstGeom prst="rect">
            <a:avLst/>
          </a:prstGeom>
        </p:spPr>
        <p:txBody>
          <a:bodyPr/>
          <a:lstStyle>
            <a:lvl1pPr marL="0" indent="0" algn="ctr">
              <a:lnSpc>
                <a:spcPct val="70000"/>
              </a:lnSpc>
              <a:spcBef>
                <a:spcPts val="0"/>
              </a:spcBef>
              <a:buSzTx/>
              <a:buFontTx/>
              <a:buNone/>
              <a:defRPr sz="4800" i="1">
                <a:solidFill>
                  <a:srgbClr val="747676"/>
                </a:solidFill>
              </a:defRPr>
            </a:lvl1pPr>
            <a:lvl2pPr marL="0" indent="0" algn="ctr">
              <a:lnSpc>
                <a:spcPct val="70000"/>
              </a:lnSpc>
              <a:spcBef>
                <a:spcPts val="0"/>
              </a:spcBef>
              <a:buSzTx/>
              <a:buFontTx/>
              <a:buNone/>
              <a:defRPr sz="4800" i="1">
                <a:solidFill>
                  <a:srgbClr val="747676"/>
                </a:solidFill>
              </a:defRPr>
            </a:lvl2pPr>
            <a:lvl3pPr marL="0" indent="0" algn="ctr">
              <a:lnSpc>
                <a:spcPct val="70000"/>
              </a:lnSpc>
              <a:spcBef>
                <a:spcPts val="0"/>
              </a:spcBef>
              <a:buSzTx/>
              <a:buFontTx/>
              <a:buNone/>
              <a:defRPr sz="4800" i="1">
                <a:solidFill>
                  <a:srgbClr val="747676"/>
                </a:solidFill>
              </a:defRPr>
            </a:lvl3pPr>
            <a:lvl4pPr marL="0" indent="0" algn="ctr">
              <a:lnSpc>
                <a:spcPct val="70000"/>
              </a:lnSpc>
              <a:spcBef>
                <a:spcPts val="0"/>
              </a:spcBef>
              <a:buSzTx/>
              <a:buFontTx/>
              <a:buNone/>
              <a:defRPr sz="4800" i="1">
                <a:solidFill>
                  <a:srgbClr val="747676"/>
                </a:solidFill>
              </a:defRPr>
            </a:lvl4pPr>
            <a:lvl5pPr marL="0" indent="0" algn="ctr">
              <a:lnSpc>
                <a:spcPct val="70000"/>
              </a:lnSpc>
              <a:spcBef>
                <a:spcPts val="0"/>
              </a:spcBef>
              <a:buSzTx/>
              <a:buFontTx/>
              <a:buNone/>
              <a:defRPr sz="4800" i="1">
                <a:solidFill>
                  <a:srgbClr val="747676"/>
                </a:solidFill>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xfrm>
            <a:off x="12088552" y="9189156"/>
            <a:ext cx="309365" cy="342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1" name="“"/>
          <p:cNvSpPr txBox="1"/>
          <p:nvPr/>
        </p:nvSpPr>
        <p:spPr>
          <a:xfrm>
            <a:off x="508000" y="1771650"/>
            <a:ext cx="1697832" cy="3175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nSpc>
                <a:spcPct val="8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0" b="1" i="0" spc="0">
                <a:solidFill>
                  <a:srgbClr val="E4E4E4"/>
                </a:solidFill>
                <a:latin typeface="Baskerville"/>
                <a:ea typeface="Baskerville"/>
                <a:cs typeface="Baskerville"/>
                <a:sym typeface="Baskerville"/>
              </a:defRPr>
            </a:lvl1pPr>
          </a:lstStyle>
          <a:p>
            <a:r>
              <a:t>“</a:t>
            </a:r>
          </a:p>
        </p:txBody>
      </p:sp>
      <p:sp>
        <p:nvSpPr>
          <p:cNvPr id="102" name="Type a quote here."/>
          <p:cNvSpPr txBox="1">
            <a:spLocks noGrp="1"/>
          </p:cNvSpPr>
          <p:nvPr>
            <p:ph type="body" sz="quarter" idx="13"/>
          </p:nvPr>
        </p:nvSpPr>
        <p:spPr>
          <a:xfrm>
            <a:off x="1943100" y="3870536"/>
            <a:ext cx="10490200" cy="939801"/>
          </a:xfrm>
          <a:prstGeom prst="rect">
            <a:avLst/>
          </a:prstGeom>
        </p:spPr>
        <p:txBody>
          <a:bodyPr>
            <a:spAutoFit/>
          </a:bodyPr>
          <a:lstStyle>
            <a:lvl1pPr marL="0" indent="0">
              <a:spcBef>
                <a:spcPts val="1600"/>
              </a:spcBef>
              <a:buSzTx/>
              <a:buFontTx/>
              <a:buNone/>
              <a:defRPr sz="4800">
                <a:solidFill>
                  <a:srgbClr val="747676"/>
                </a:solidFill>
              </a:defRPr>
            </a:lvl1pPr>
          </a:lstStyle>
          <a:p>
            <a:r>
              <a:t>Type a quote here.</a:t>
            </a:r>
          </a:p>
        </p:txBody>
      </p:sp>
      <p:sp>
        <p:nvSpPr>
          <p:cNvPr id="103" name="-Joe Bloggs"/>
          <p:cNvSpPr txBox="1">
            <a:spLocks noGrp="1"/>
          </p:cNvSpPr>
          <p:nvPr>
            <p:ph type="body" sz="quarter" idx="14"/>
          </p:nvPr>
        </p:nvSpPr>
        <p:spPr>
          <a:xfrm>
            <a:off x="1943100" y="7772400"/>
            <a:ext cx="10490200" cy="939800"/>
          </a:xfrm>
          <a:prstGeom prst="rect">
            <a:avLst/>
          </a:prstGeom>
        </p:spPr>
        <p:txBody>
          <a:bodyPr>
            <a:spAutoFit/>
          </a:bodyPr>
          <a:lstStyle>
            <a:lvl1pPr marL="0" indent="0" algn="r">
              <a:lnSpc>
                <a:spcPct val="70000"/>
              </a:lnSpc>
              <a:spcBef>
                <a:spcPts val="1600"/>
              </a:spcBef>
              <a:buSzTx/>
              <a:buFontTx/>
              <a:buNone/>
              <a:defRPr sz="4800" i="1">
                <a:solidFill>
                  <a:srgbClr val="6B6D6D"/>
                </a:solidFill>
              </a:defRPr>
            </a:lvl1pPr>
          </a:lstStyle>
          <a:p>
            <a:r>
              <a:t>-Joe Bloggs</a:t>
            </a: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11" name="118295074_2675x2907.jpeg"/>
          <p:cNvSpPr>
            <a:spLocks noGrp="1"/>
          </p:cNvSpPr>
          <p:nvPr>
            <p:ph type="pic" idx="13"/>
          </p:nvPr>
        </p:nvSpPr>
        <p:spPr>
          <a:xfrm>
            <a:off x="-63500" y="-139700"/>
            <a:ext cx="13144500" cy="14280952"/>
          </a:xfrm>
          <a:prstGeom prst="rect">
            <a:avLst/>
          </a:prstGeom>
        </p:spPr>
        <p:txBody>
          <a:bodyPr lIns="91439" tIns="45719" rIns="91439" bIns="45719">
            <a:noAutofit/>
          </a:bodyPr>
          <a:lstStyle/>
          <a:p>
            <a:endParaRPr/>
          </a:p>
        </p:txBody>
      </p:sp>
      <p:sp>
        <p:nvSpPr>
          <p:cNvPr id="112" name="Slide Number"/>
          <p:cNvSpPr txBox="1">
            <a:spLocks noGrp="1"/>
          </p:cNvSpPr>
          <p:nvPr>
            <p:ph type="sldNum" sz="quarter" idx="2"/>
          </p:nvPr>
        </p:nvSpPr>
        <p:spPr>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1" name="118295074_2675x2907.jpeg"/>
          <p:cNvSpPr>
            <a:spLocks noGrp="1"/>
          </p:cNvSpPr>
          <p:nvPr>
            <p:ph type="pic" idx="13"/>
          </p:nvPr>
        </p:nvSpPr>
        <p:spPr>
          <a:xfrm>
            <a:off x="-25400" y="-1130300"/>
            <a:ext cx="13045441" cy="14173329"/>
          </a:xfrm>
          <a:prstGeom prst="rect">
            <a:avLst/>
          </a:prstGeom>
        </p:spPr>
        <p:txBody>
          <a:bodyPr lIns="91439" tIns="45719" rIns="91439" bIns="45719">
            <a:noAutofit/>
          </a:bodyPr>
          <a:lstStyle/>
          <a:p>
            <a:endParaRPr/>
          </a:p>
        </p:txBody>
      </p:sp>
      <p:sp>
        <p:nvSpPr>
          <p:cNvPr id="22" name="Rectangle"/>
          <p:cNvSpPr>
            <a:spLocks noGrp="1"/>
          </p:cNvSpPr>
          <p:nvPr>
            <p:ph type="body" sz="half" idx="14"/>
          </p:nvPr>
        </p:nvSpPr>
        <p:spPr>
          <a:xfrm>
            <a:off x="0" y="5422900"/>
            <a:ext cx="13004800" cy="3606800"/>
          </a:xfrm>
          <a:prstGeom prst="rect">
            <a:avLst/>
          </a:prstGeom>
          <a:solidFill>
            <a:srgbClr val="FFFFFF"/>
          </a:solidFill>
        </p:spPr>
        <p:txBody>
          <a:bodyPr anchor="ctr">
            <a:noAutofit/>
          </a:bodyPr>
          <a:lstStyle/>
          <a:p>
            <a:pPr marL="0" indent="0" algn="ctr">
              <a:spcBef>
                <a:spcPts val="0"/>
              </a:spcBef>
              <a:buSzTx/>
              <a:buFontTx/>
              <a:buNone/>
              <a:defRPr sz="2400">
                <a:latin typeface="DIN Alternate"/>
                <a:ea typeface="DIN Alternate"/>
                <a:cs typeface="DIN Alternate"/>
                <a:sym typeface="DIN Alternate"/>
              </a:defRPr>
            </a:pPr>
            <a:endParaRPr/>
          </a:p>
        </p:txBody>
      </p:sp>
      <p:sp>
        <p:nvSpPr>
          <p:cNvPr id="23" name="Line"/>
          <p:cNvSpPr>
            <a:spLocks noGrp="1"/>
          </p:cNvSpPr>
          <p:nvPr>
            <p:ph type="body" sz="quarter" idx="15"/>
          </p:nvPr>
        </p:nvSpPr>
        <p:spPr>
          <a:xfrm flipV="1">
            <a:off x="571500" y="7619996"/>
            <a:ext cx="11874500" cy="4"/>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24" name="Title Text"/>
          <p:cNvSpPr txBox="1">
            <a:spLocks noGrp="1"/>
          </p:cNvSpPr>
          <p:nvPr>
            <p:ph type="title"/>
          </p:nvPr>
        </p:nvSpPr>
        <p:spPr>
          <a:xfrm>
            <a:off x="571500" y="5562600"/>
            <a:ext cx="11861800" cy="2209800"/>
          </a:xfrm>
          <a:prstGeom prst="rect">
            <a:avLst/>
          </a:prstGeom>
        </p:spPr>
        <p:txBody>
          <a:bodyPr anchor="b"/>
          <a:lstStyle>
            <a:lvl1pPr algn="r">
              <a:lnSpc>
                <a:spcPct val="80000"/>
              </a:lnSpc>
              <a:spcBef>
                <a:spcPts val="0"/>
              </a:spcBef>
              <a:defRPr sz="12100">
                <a:solidFill>
                  <a:srgbClr val="5C5C5C"/>
                </a:solidFill>
              </a:defRPr>
            </a:lvl1pPr>
          </a:lstStyle>
          <a:p>
            <a:r>
              <a:t>Title Text</a:t>
            </a:r>
          </a:p>
        </p:txBody>
      </p:sp>
      <p:sp>
        <p:nvSpPr>
          <p:cNvPr id="25" name="Body Level One…"/>
          <p:cNvSpPr txBox="1">
            <a:spLocks noGrp="1"/>
          </p:cNvSpPr>
          <p:nvPr>
            <p:ph type="body" sz="quarter" idx="1"/>
          </p:nvPr>
        </p:nvSpPr>
        <p:spPr>
          <a:xfrm>
            <a:off x="571500" y="7670800"/>
            <a:ext cx="11861800" cy="1231900"/>
          </a:xfrm>
          <a:prstGeom prst="rect">
            <a:avLst/>
          </a:prstGeom>
        </p:spPr>
        <p:txBody>
          <a:bodyPr/>
          <a:lstStyle>
            <a:lvl1pPr marL="0" indent="0" algn="r">
              <a:lnSpc>
                <a:spcPct val="70000"/>
              </a:lnSpc>
              <a:spcBef>
                <a:spcPts val="600"/>
              </a:spcBef>
              <a:buSzTx/>
              <a:buFontTx/>
              <a:buNone/>
              <a:defRPr sz="4800" i="1">
                <a:solidFill>
                  <a:srgbClr val="747676"/>
                </a:solidFill>
              </a:defRPr>
            </a:lvl1pPr>
            <a:lvl2pPr marL="0" indent="0" algn="r">
              <a:lnSpc>
                <a:spcPct val="70000"/>
              </a:lnSpc>
              <a:spcBef>
                <a:spcPts val="600"/>
              </a:spcBef>
              <a:buSzTx/>
              <a:buFontTx/>
              <a:buNone/>
              <a:defRPr sz="4800" i="1">
                <a:solidFill>
                  <a:srgbClr val="747676"/>
                </a:solidFill>
              </a:defRPr>
            </a:lvl2pPr>
            <a:lvl3pPr marL="0" indent="0" algn="r">
              <a:lnSpc>
                <a:spcPct val="70000"/>
              </a:lnSpc>
              <a:spcBef>
                <a:spcPts val="600"/>
              </a:spcBef>
              <a:buSzTx/>
              <a:buFontTx/>
              <a:buNone/>
              <a:defRPr sz="4800" i="1">
                <a:solidFill>
                  <a:srgbClr val="747676"/>
                </a:solidFill>
              </a:defRPr>
            </a:lvl3pPr>
            <a:lvl4pPr marL="0" indent="0" algn="r">
              <a:lnSpc>
                <a:spcPct val="70000"/>
              </a:lnSpc>
              <a:spcBef>
                <a:spcPts val="600"/>
              </a:spcBef>
              <a:buSzTx/>
              <a:buFontTx/>
              <a:buNone/>
              <a:defRPr sz="4800" i="1">
                <a:solidFill>
                  <a:srgbClr val="747676"/>
                </a:solidFill>
              </a:defRPr>
            </a:lvl4pPr>
            <a:lvl5pPr marL="0" indent="0" algn="r">
              <a:lnSpc>
                <a:spcPct val="70000"/>
              </a:lnSpc>
              <a:spcBef>
                <a:spcPts val="600"/>
              </a:spcBef>
              <a:buSzTx/>
              <a:buFontTx/>
              <a:buNone/>
              <a:defRPr sz="4800" i="1">
                <a:solidFill>
                  <a:srgbClr val="747676"/>
                </a:solidFill>
              </a:defRPr>
            </a:lvl5pPr>
          </a:lstStyle>
          <a:p>
            <a:r>
              <a:t>Body Level One</a:t>
            </a:r>
          </a:p>
          <a:p>
            <a:pPr lvl="1"/>
            <a:r>
              <a:t>Body Level Two</a:t>
            </a:r>
          </a:p>
          <a:p>
            <a:pPr lvl="2"/>
            <a:r>
              <a:t>Body Level Three</a:t>
            </a:r>
          </a:p>
          <a:p>
            <a:pPr lvl="3"/>
            <a:r>
              <a:t>Body Level Four</a:t>
            </a:r>
          </a:p>
          <a:p>
            <a:pPr lvl="4"/>
            <a:r>
              <a:t>Body Level Five</a:t>
            </a:r>
          </a:p>
        </p:txBody>
      </p:sp>
      <p:sp>
        <p:nvSpPr>
          <p:cNvPr id="26" name="Slide Number"/>
          <p:cNvSpPr txBox="1">
            <a:spLocks noGrp="1"/>
          </p:cNvSpPr>
          <p:nvPr>
            <p:ph type="sldNum" sz="quarter" idx="2"/>
          </p:nvPr>
        </p:nvSpPr>
        <p:spPr>
          <a:xfrm>
            <a:off x="12092513" y="9194800"/>
            <a:ext cx="309365" cy="342900"/>
          </a:xfrm>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3" name="Title Text"/>
          <p:cNvSpPr txBox="1">
            <a:spLocks noGrp="1"/>
          </p:cNvSpPr>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r>
              <a:t>Title Text</a:t>
            </a:r>
          </a:p>
        </p:txBody>
      </p:sp>
      <p:sp>
        <p:nvSpPr>
          <p:cNvPr id="34" name="Slide Number"/>
          <p:cNvSpPr txBox="1">
            <a:spLocks noGrp="1"/>
          </p:cNvSpPr>
          <p:nvPr>
            <p:ph type="sldNum" sz="quarter" idx="2"/>
          </p:nvPr>
        </p:nvSpPr>
        <p:spPr>
          <a:xfrm>
            <a:off x="12083465" y="9189156"/>
            <a:ext cx="309365" cy="342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1" name="182429520_1646x1646.jpeg"/>
          <p:cNvSpPr>
            <a:spLocks noGrp="1"/>
          </p:cNvSpPr>
          <p:nvPr>
            <p:ph type="pic" idx="13"/>
          </p:nvPr>
        </p:nvSpPr>
        <p:spPr>
          <a:xfrm>
            <a:off x="4191000" y="-12700"/>
            <a:ext cx="9779000" cy="9779000"/>
          </a:xfrm>
          <a:prstGeom prst="rect">
            <a:avLst/>
          </a:prstGeom>
        </p:spPr>
        <p:txBody>
          <a:bodyPr lIns="91439" tIns="45719" rIns="91439" bIns="45719">
            <a:noAutofit/>
          </a:bodyPr>
          <a:lstStyle/>
          <a:p>
            <a:endParaRPr/>
          </a:p>
        </p:txBody>
      </p:sp>
      <p:sp>
        <p:nvSpPr>
          <p:cNvPr id="42" name="Line"/>
          <p:cNvSpPr>
            <a:spLocks noGrp="1"/>
          </p:cNvSpPr>
          <p:nvPr>
            <p:ph type="body" sz="quarter" idx="14"/>
          </p:nvPr>
        </p:nvSpPr>
        <p:spPr>
          <a:xfrm flipV="1">
            <a:off x="571500" y="7619998"/>
            <a:ext cx="645160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43" name="Title Text"/>
          <p:cNvSpPr txBox="1">
            <a:spLocks noGrp="1"/>
          </p:cNvSpPr>
          <p:nvPr>
            <p:ph type="title"/>
          </p:nvPr>
        </p:nvSpPr>
        <p:spPr>
          <a:xfrm>
            <a:off x="571500" y="571500"/>
            <a:ext cx="6451600" cy="7213600"/>
          </a:xfrm>
          <a:prstGeom prst="rect">
            <a:avLst/>
          </a:prstGeom>
        </p:spPr>
        <p:txBody>
          <a:bodyPr anchor="b"/>
          <a:lstStyle>
            <a:lvl1pPr algn="r">
              <a:lnSpc>
                <a:spcPct val="80000"/>
              </a:lnSpc>
              <a:spcBef>
                <a:spcPts val="0"/>
              </a:spcBef>
              <a:defRPr sz="12100">
                <a:solidFill>
                  <a:srgbClr val="5C5C5C"/>
                </a:solidFill>
              </a:defRPr>
            </a:lvl1pPr>
          </a:lstStyle>
          <a:p>
            <a:r>
              <a:t>Title Text</a:t>
            </a:r>
          </a:p>
        </p:txBody>
      </p:sp>
      <p:sp>
        <p:nvSpPr>
          <p:cNvPr id="44" name="Body Level One…"/>
          <p:cNvSpPr txBox="1">
            <a:spLocks noGrp="1"/>
          </p:cNvSpPr>
          <p:nvPr>
            <p:ph type="body" sz="quarter" idx="1"/>
          </p:nvPr>
        </p:nvSpPr>
        <p:spPr>
          <a:xfrm>
            <a:off x="571500" y="7670800"/>
            <a:ext cx="6451600" cy="1358900"/>
          </a:xfrm>
          <a:prstGeom prst="rect">
            <a:avLst/>
          </a:prstGeom>
        </p:spPr>
        <p:txBody>
          <a:bodyPr/>
          <a:lstStyle>
            <a:lvl1pPr marL="0" indent="0" algn="r">
              <a:lnSpc>
                <a:spcPct val="70000"/>
              </a:lnSpc>
              <a:spcBef>
                <a:spcPts val="600"/>
              </a:spcBef>
              <a:buSzTx/>
              <a:buFontTx/>
              <a:buNone/>
              <a:defRPr sz="4800" i="1">
                <a:solidFill>
                  <a:srgbClr val="747676"/>
                </a:solidFill>
              </a:defRPr>
            </a:lvl1pPr>
            <a:lvl2pPr marL="0" indent="0" algn="r">
              <a:lnSpc>
                <a:spcPct val="70000"/>
              </a:lnSpc>
              <a:spcBef>
                <a:spcPts val="600"/>
              </a:spcBef>
              <a:buSzTx/>
              <a:buFontTx/>
              <a:buNone/>
              <a:defRPr sz="4800" i="1">
                <a:solidFill>
                  <a:srgbClr val="747676"/>
                </a:solidFill>
              </a:defRPr>
            </a:lvl2pPr>
            <a:lvl3pPr marL="0" indent="0" algn="r">
              <a:lnSpc>
                <a:spcPct val="70000"/>
              </a:lnSpc>
              <a:spcBef>
                <a:spcPts val="600"/>
              </a:spcBef>
              <a:buSzTx/>
              <a:buFontTx/>
              <a:buNone/>
              <a:defRPr sz="4800" i="1">
                <a:solidFill>
                  <a:srgbClr val="747676"/>
                </a:solidFill>
              </a:defRPr>
            </a:lvl3pPr>
            <a:lvl4pPr marL="0" indent="0" algn="r">
              <a:lnSpc>
                <a:spcPct val="70000"/>
              </a:lnSpc>
              <a:spcBef>
                <a:spcPts val="600"/>
              </a:spcBef>
              <a:buSzTx/>
              <a:buFontTx/>
              <a:buNone/>
              <a:defRPr sz="4800" i="1">
                <a:solidFill>
                  <a:srgbClr val="747676"/>
                </a:solidFill>
              </a:defRPr>
            </a:lvl4pPr>
            <a:lvl5pPr marL="0" indent="0" algn="r">
              <a:lnSpc>
                <a:spcPct val="70000"/>
              </a:lnSpc>
              <a:spcBef>
                <a:spcPts val="600"/>
              </a:spcBef>
              <a:buSzTx/>
              <a:buFontTx/>
              <a:buNone/>
              <a:defRPr sz="4800" i="1">
                <a:solidFill>
                  <a:srgbClr val="747676"/>
                </a:solidFill>
              </a:defRPr>
            </a:lvl5pPr>
          </a:lstStyle>
          <a:p>
            <a:r>
              <a:t>Body Level One</a:t>
            </a:r>
          </a:p>
          <a:p>
            <a:pPr lvl="1"/>
            <a:r>
              <a:t>Body Level Two</a:t>
            </a:r>
          </a:p>
          <a:p>
            <a:pPr lvl="2"/>
            <a:r>
              <a:t>Body Level Three</a:t>
            </a:r>
          </a:p>
          <a:p>
            <a:pPr lvl="3"/>
            <a:r>
              <a:t>Body Level Four</a:t>
            </a:r>
          </a:p>
          <a:p>
            <a:pPr lvl="4"/>
            <a:r>
              <a:t>Body Level Five</a:t>
            </a:r>
          </a:p>
        </p:txBody>
      </p:sp>
      <p:sp>
        <p:nvSpPr>
          <p:cNvPr id="45" name="Slide Number"/>
          <p:cNvSpPr txBox="1">
            <a:spLocks noGrp="1"/>
          </p:cNvSpPr>
          <p:nvPr>
            <p:ph type="sldNum" sz="quarter" idx="2"/>
          </p:nvPr>
        </p:nvSpPr>
        <p:spPr>
          <a:xfrm>
            <a:off x="12092513" y="9194800"/>
            <a:ext cx="309365" cy="342900"/>
          </a:xfrm>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Line"/>
          <p:cNvSpPr>
            <a:spLocks noGrp="1"/>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53" name="Title Text"/>
          <p:cNvSpPr txBox="1">
            <a:spLocks noGrp="1"/>
          </p:cNvSpPr>
          <p:nvPr>
            <p:ph type="title"/>
          </p:nvPr>
        </p:nvSpPr>
        <p:spPr>
          <a:prstGeom prst="rect">
            <a:avLst/>
          </a:prstGeom>
        </p:spPr>
        <p:txBody>
          <a:bodyPr/>
          <a:lstStyle/>
          <a:p>
            <a:r>
              <a:t>Title Text</a:t>
            </a: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1" name="Line"/>
          <p:cNvSpPr>
            <a:spLocks noGrp="1"/>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62" name="Title Text"/>
          <p:cNvSpPr txBox="1">
            <a:spLocks noGrp="1"/>
          </p:cNvSpPr>
          <p:nvPr>
            <p:ph type="title"/>
          </p:nvPr>
        </p:nvSpPr>
        <p:spPr>
          <a:prstGeom prst="rect">
            <a:avLst/>
          </a:prstGeom>
        </p:spPr>
        <p:txBody>
          <a:bodyPr/>
          <a:lstStyle/>
          <a:p>
            <a:r>
              <a:t>Title Text</a:t>
            </a:r>
          </a:p>
        </p:txBody>
      </p:sp>
      <p:sp>
        <p:nvSpPr>
          <p:cNvPr id="6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1" name="118295074_2675x2907.jpeg"/>
          <p:cNvSpPr>
            <a:spLocks noGrp="1"/>
          </p:cNvSpPr>
          <p:nvPr>
            <p:ph type="pic" idx="13"/>
          </p:nvPr>
        </p:nvSpPr>
        <p:spPr>
          <a:xfrm>
            <a:off x="-203200" y="-12700"/>
            <a:ext cx="9000805" cy="9779000"/>
          </a:xfrm>
          <a:prstGeom prst="rect">
            <a:avLst/>
          </a:prstGeom>
        </p:spPr>
        <p:txBody>
          <a:bodyPr lIns="91439" tIns="45719" rIns="91439" bIns="45719">
            <a:noAutofit/>
          </a:bodyPr>
          <a:lstStyle/>
          <a:p>
            <a:endParaRPr/>
          </a:p>
        </p:txBody>
      </p:sp>
      <p:sp>
        <p:nvSpPr>
          <p:cNvPr id="72" name="Line"/>
          <p:cNvSpPr>
            <a:spLocks noGrp="1"/>
          </p:cNvSpPr>
          <p:nvPr>
            <p:ph type="body" sz="quarter" idx="14"/>
          </p:nvPr>
        </p:nvSpPr>
        <p:spPr>
          <a:xfrm>
            <a:off x="7023100" y="1574800"/>
            <a:ext cx="53975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73" name="Title Text"/>
          <p:cNvSpPr txBox="1">
            <a:spLocks noGrp="1"/>
          </p:cNvSpPr>
          <p:nvPr>
            <p:ph type="title"/>
          </p:nvPr>
        </p:nvSpPr>
        <p:spPr>
          <a:xfrm>
            <a:off x="7023100" y="723900"/>
            <a:ext cx="5397500" cy="723900"/>
          </a:xfrm>
          <a:prstGeom prst="rect">
            <a:avLst/>
          </a:prstGeom>
        </p:spPr>
        <p:txBody>
          <a:bodyPr/>
          <a:lstStyle/>
          <a:p>
            <a:r>
              <a:t>Title Text</a:t>
            </a:r>
          </a:p>
        </p:txBody>
      </p:sp>
      <p:sp>
        <p:nvSpPr>
          <p:cNvPr id="74" name="Body Level One…"/>
          <p:cNvSpPr txBox="1">
            <a:spLocks noGrp="1"/>
          </p:cNvSpPr>
          <p:nvPr>
            <p:ph type="body" sz="half" idx="1"/>
          </p:nvPr>
        </p:nvSpPr>
        <p:spPr>
          <a:xfrm>
            <a:off x="7023100" y="1803400"/>
            <a:ext cx="5397500" cy="7226300"/>
          </a:xfrm>
          <a:prstGeom prst="rect">
            <a:avLst/>
          </a:prstGeom>
        </p:spPr>
        <p:txBody>
          <a:bodyPr/>
          <a:lstStyle>
            <a:lvl1pPr marL="406400" indent="-406400">
              <a:defRPr sz="2800"/>
            </a:lvl1pPr>
            <a:lvl2pPr marL="812800" indent="-406400">
              <a:defRPr sz="2800"/>
            </a:lvl2pPr>
            <a:lvl3pPr marL="1219200" indent="-406400">
              <a:defRPr sz="2800"/>
            </a:lvl3pPr>
            <a:lvl4pPr marL="1625600" indent="-406400">
              <a:defRPr sz="2800"/>
            </a:lvl4pPr>
            <a:lvl5pPr marL="2032000" indent="-406400">
              <a:defRPr sz="2800"/>
            </a:lvl5pPr>
          </a:lstStyle>
          <a:p>
            <a:r>
              <a:t>Body Level One</a:t>
            </a:r>
          </a:p>
          <a:p>
            <a:pPr lvl="1"/>
            <a:r>
              <a:t>Body Level Two</a:t>
            </a:r>
          </a:p>
          <a:p>
            <a:pPr lvl="2"/>
            <a:r>
              <a:t>Body Level Three</a:t>
            </a:r>
          </a:p>
          <a:p>
            <a:pPr lvl="3"/>
            <a:r>
              <a:t>Body Level Four</a:t>
            </a:r>
          </a:p>
          <a:p>
            <a:pPr lvl="4"/>
            <a:r>
              <a:t>Body Level Five</a:t>
            </a: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0" name="118295074_2675x2907.jpeg"/>
          <p:cNvSpPr>
            <a:spLocks noGrp="1"/>
          </p:cNvSpPr>
          <p:nvPr>
            <p:ph type="pic" idx="13"/>
          </p:nvPr>
        </p:nvSpPr>
        <p:spPr>
          <a:xfrm>
            <a:off x="571500" y="508000"/>
            <a:ext cx="7454900" cy="8099439"/>
          </a:xfrm>
          <a:prstGeom prst="rect">
            <a:avLst/>
          </a:prstGeom>
        </p:spPr>
        <p:txBody>
          <a:bodyPr lIns="91439" tIns="45719" rIns="91439" bIns="45719">
            <a:noAutofit/>
          </a:bodyPr>
          <a:lstStyle/>
          <a:p>
            <a:endParaRPr/>
          </a:p>
        </p:txBody>
      </p:sp>
      <p:sp>
        <p:nvSpPr>
          <p:cNvPr id="91" name="182741592_1098x949.jpeg"/>
          <p:cNvSpPr>
            <a:spLocks noGrp="1"/>
          </p:cNvSpPr>
          <p:nvPr>
            <p:ph type="pic" sz="quarter" idx="14"/>
          </p:nvPr>
        </p:nvSpPr>
        <p:spPr>
          <a:xfrm>
            <a:off x="7944067" y="424462"/>
            <a:ext cx="5275146" cy="4559301"/>
          </a:xfrm>
          <a:prstGeom prst="rect">
            <a:avLst/>
          </a:prstGeom>
        </p:spPr>
        <p:txBody>
          <a:bodyPr lIns="91439" tIns="45719" rIns="91439" bIns="45719">
            <a:noAutofit/>
          </a:bodyPr>
          <a:lstStyle/>
          <a:p>
            <a:endParaRPr/>
          </a:p>
        </p:txBody>
      </p:sp>
      <p:sp>
        <p:nvSpPr>
          <p:cNvPr id="92" name="182429520_1646x1646.jpeg"/>
          <p:cNvSpPr>
            <a:spLocks noGrp="1"/>
          </p:cNvSpPr>
          <p:nvPr>
            <p:ph type="pic" sz="quarter" idx="15"/>
          </p:nvPr>
        </p:nvSpPr>
        <p:spPr>
          <a:xfrm>
            <a:off x="8102600" y="4267200"/>
            <a:ext cx="4470400" cy="4470400"/>
          </a:xfrm>
          <a:prstGeom prst="rect">
            <a:avLst/>
          </a:prstGeom>
        </p:spPr>
        <p:txBody>
          <a:bodyPr lIns="91439" tIns="45719" rIns="91439" bIns="45719">
            <a:noAutofit/>
          </a:bodyPr>
          <a:lstStyle/>
          <a:p>
            <a:endParaRPr/>
          </a:p>
        </p:txBody>
      </p:sp>
      <p:sp>
        <p:nvSpPr>
          <p:cNvPr id="93" name="Body Level One…"/>
          <p:cNvSpPr txBox="1">
            <a:spLocks noGrp="1"/>
          </p:cNvSpPr>
          <p:nvPr>
            <p:ph type="body" sz="quarter" idx="1"/>
          </p:nvPr>
        </p:nvSpPr>
        <p:spPr>
          <a:xfrm>
            <a:off x="571500" y="8051800"/>
            <a:ext cx="11861800" cy="1333500"/>
          </a:xfrm>
          <a:prstGeom prst="rect">
            <a:avLst/>
          </a:prstGeom>
        </p:spPr>
        <p:txBody>
          <a:bodyPr/>
          <a:lstStyle>
            <a:lvl1pPr marL="0" indent="0">
              <a:spcBef>
                <a:spcPts val="1400"/>
              </a:spcBef>
              <a:buSzTx/>
              <a:buFontTx/>
              <a:buNone/>
              <a:defRPr sz="2800" i="1" spc="28"/>
            </a:lvl1pPr>
            <a:lvl2pPr marL="0" indent="0">
              <a:spcBef>
                <a:spcPts val="1400"/>
              </a:spcBef>
              <a:buSzTx/>
              <a:buFontTx/>
              <a:buNone/>
              <a:defRPr sz="2800" i="1" spc="28"/>
            </a:lvl2pPr>
            <a:lvl3pPr marL="0" indent="0">
              <a:spcBef>
                <a:spcPts val="1400"/>
              </a:spcBef>
              <a:buSzTx/>
              <a:buFontTx/>
              <a:buNone/>
              <a:defRPr sz="2800" i="1" spc="28"/>
            </a:lvl3pPr>
            <a:lvl4pPr marL="0" indent="0">
              <a:spcBef>
                <a:spcPts val="1400"/>
              </a:spcBef>
              <a:buSzTx/>
              <a:buFontTx/>
              <a:buNone/>
              <a:defRPr sz="2800" i="1" spc="28"/>
            </a:lvl4pPr>
            <a:lvl5pPr marL="0" indent="0">
              <a:spcBef>
                <a:spcPts val="1400"/>
              </a:spcBef>
              <a:buSzTx/>
              <a:buFontTx/>
              <a:buNone/>
              <a:defRPr sz="2800" i="1" spc="28"/>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571500" y="723900"/>
            <a:ext cx="11861800" cy="723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Title Text</a:t>
            </a:r>
          </a:p>
        </p:txBody>
      </p:sp>
      <p:sp>
        <p:nvSpPr>
          <p:cNvPr id="3" name="Body Level One…"/>
          <p:cNvSpPr txBox="1">
            <a:spLocks noGrp="1"/>
          </p:cNvSpPr>
          <p:nvPr>
            <p:ph type="body" idx="1"/>
          </p:nvPr>
        </p:nvSpPr>
        <p:spPr>
          <a:xfrm>
            <a:off x="571500" y="1803400"/>
            <a:ext cx="11861800" cy="7226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2081047" y="9194800"/>
            <a:ext cx="309365" cy="342900"/>
          </a:xfrm>
          <a:prstGeom prst="rect">
            <a:avLst/>
          </a:prstGeom>
          <a:ln w="12700">
            <a:miter lim="400000"/>
          </a:ln>
        </p:spPr>
        <p:txBody>
          <a:bodyPr wrap="none" lIns="50800" tIns="50800" rIns="50800" bIns="50800">
            <a:spAutoFit/>
          </a:bodyPr>
          <a:lstStyle>
            <a:lvl1pPr algn="r">
              <a:spcBef>
                <a:spcPts val="0"/>
              </a:spcBef>
              <a:defRPr sz="1600" i="0" spc="0">
                <a:solidFill>
                  <a:srgbClr val="747676"/>
                </a:solidFill>
                <a:latin typeface="DIN Alternate"/>
                <a:ea typeface="DIN Alternate"/>
                <a:cs typeface="DIN Alternate"/>
                <a:sym typeface="DIN Alternat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mn-lt"/>
          <a:ea typeface="+mn-ea"/>
          <a:cs typeface="+mn-cs"/>
          <a:sym typeface="DIN Condensed"/>
        </a:defRPr>
      </a:lvl1pPr>
      <a:lvl2pPr marL="0" marR="0" indent="34290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mn-lt"/>
          <a:ea typeface="+mn-ea"/>
          <a:cs typeface="+mn-cs"/>
          <a:sym typeface="DIN Condensed"/>
        </a:defRPr>
      </a:lvl2pPr>
      <a:lvl3pPr marL="0" marR="0" indent="68580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mn-lt"/>
          <a:ea typeface="+mn-ea"/>
          <a:cs typeface="+mn-cs"/>
          <a:sym typeface="DIN Condensed"/>
        </a:defRPr>
      </a:lvl3pPr>
      <a:lvl4pPr marL="0" marR="0" indent="102870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mn-lt"/>
          <a:ea typeface="+mn-ea"/>
          <a:cs typeface="+mn-cs"/>
          <a:sym typeface="DIN Condensed"/>
        </a:defRPr>
      </a:lvl4pPr>
      <a:lvl5pPr marL="0" marR="0" indent="137160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mn-lt"/>
          <a:ea typeface="+mn-ea"/>
          <a:cs typeface="+mn-cs"/>
          <a:sym typeface="DIN Condensed"/>
        </a:defRPr>
      </a:lvl5pPr>
      <a:lvl6pPr marL="0" marR="0" indent="171450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mn-lt"/>
          <a:ea typeface="+mn-ea"/>
          <a:cs typeface="+mn-cs"/>
          <a:sym typeface="DIN Condensed"/>
        </a:defRPr>
      </a:lvl6pPr>
      <a:lvl7pPr marL="0" marR="0" indent="205740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mn-lt"/>
          <a:ea typeface="+mn-ea"/>
          <a:cs typeface="+mn-cs"/>
          <a:sym typeface="DIN Condensed"/>
        </a:defRPr>
      </a:lvl7pPr>
      <a:lvl8pPr marL="0" marR="0" indent="240030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mn-lt"/>
          <a:ea typeface="+mn-ea"/>
          <a:cs typeface="+mn-cs"/>
          <a:sym typeface="DIN Condensed"/>
        </a:defRPr>
      </a:lvl8pPr>
      <a:lvl9pPr marL="0" marR="0" indent="2743200" algn="l" defTabSz="584200" rtl="0" latinLnBrk="0">
        <a:lnSpc>
          <a:spcPct val="100000"/>
        </a:lnSpc>
        <a:spcBef>
          <a:spcPts val="2300"/>
        </a:spcBef>
        <a:spcAft>
          <a:spcPts val="0"/>
        </a:spcAft>
        <a:buClrTx/>
        <a:buSzTx/>
        <a:buFontTx/>
        <a:buNone/>
        <a:tabLst/>
        <a:defRPr sz="5200" b="0" i="0" u="none" strike="noStrike" cap="all" spc="0" baseline="0">
          <a:solidFill>
            <a:srgbClr val="747676"/>
          </a:solidFill>
          <a:uFillTx/>
          <a:latin typeface="+mn-lt"/>
          <a:ea typeface="+mn-ea"/>
          <a:cs typeface="+mn-cs"/>
          <a:sym typeface="DIN Condensed"/>
        </a:defRPr>
      </a:lvl9pPr>
    </p:titleStyle>
    <p:bodyStyle>
      <a:lvl1pPr marL="4699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a:ea typeface="Iowan Old Style"/>
          <a:cs typeface="Iowan Old Style"/>
          <a:sym typeface="Iowan Old Style"/>
        </a:defRPr>
      </a:lvl1pPr>
      <a:lvl2pPr marL="9398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a:ea typeface="Iowan Old Style"/>
          <a:cs typeface="Iowan Old Style"/>
          <a:sym typeface="Iowan Old Style"/>
        </a:defRPr>
      </a:lvl2pPr>
      <a:lvl3pPr marL="14097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a:ea typeface="Iowan Old Style"/>
          <a:cs typeface="Iowan Old Style"/>
          <a:sym typeface="Iowan Old Style"/>
        </a:defRPr>
      </a:lvl3pPr>
      <a:lvl4pPr marL="18796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a:ea typeface="Iowan Old Style"/>
          <a:cs typeface="Iowan Old Style"/>
          <a:sym typeface="Iowan Old Style"/>
        </a:defRPr>
      </a:lvl4pPr>
      <a:lvl5pPr marL="23495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a:ea typeface="Iowan Old Style"/>
          <a:cs typeface="Iowan Old Style"/>
          <a:sym typeface="Iowan Old Style"/>
        </a:defRPr>
      </a:lvl5pPr>
      <a:lvl6pPr marL="28194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a:ea typeface="Iowan Old Style"/>
          <a:cs typeface="Iowan Old Style"/>
          <a:sym typeface="Iowan Old Style"/>
        </a:defRPr>
      </a:lvl6pPr>
      <a:lvl7pPr marL="32893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a:ea typeface="Iowan Old Style"/>
          <a:cs typeface="Iowan Old Style"/>
          <a:sym typeface="Iowan Old Style"/>
        </a:defRPr>
      </a:lvl7pPr>
      <a:lvl8pPr marL="37592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a:ea typeface="Iowan Old Style"/>
          <a:cs typeface="Iowan Old Style"/>
          <a:sym typeface="Iowan Old Style"/>
        </a:defRPr>
      </a:lvl8pPr>
      <a:lvl9pPr marL="42291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solidFill>
            <a:srgbClr val="5C5C5C"/>
          </a:solidFill>
          <a:uFillTx/>
          <a:latin typeface="Iowan Old Style"/>
          <a:ea typeface="Iowan Old Style"/>
          <a:cs typeface="Iowan Old Style"/>
          <a:sym typeface="Iowan Old Style"/>
        </a:defRPr>
      </a:lvl9pPr>
    </p:bodyStyle>
    <p:otherStyle>
      <a:lvl1pPr marL="0" marR="0" indent="0" algn="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a:defRPr>
      </a:lvl1pPr>
      <a:lvl2pPr marL="0" marR="0" indent="228600" algn="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a:defRPr>
      </a:lvl2pPr>
      <a:lvl3pPr marL="0" marR="0" indent="457200" algn="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a:defRPr>
      </a:lvl3pPr>
      <a:lvl4pPr marL="0" marR="0" indent="685800" algn="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a:defRPr>
      </a:lvl4pPr>
      <a:lvl5pPr marL="0" marR="0" indent="914400" algn="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a:defRPr>
      </a:lvl5pPr>
      <a:lvl6pPr marL="0" marR="0" indent="1143000" algn="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a:defRPr>
      </a:lvl6pPr>
      <a:lvl7pPr marL="0" marR="0" indent="1371600" algn="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a:defRPr>
      </a:lvl7pPr>
      <a:lvl8pPr marL="0" marR="0" indent="1600200" algn="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a:defRPr>
      </a:lvl8pPr>
      <a:lvl9pPr marL="0" marR="0" indent="1828800" algn="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DIN Alternat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190712154717-japan-tetrapods-seawall.jpg" descr="190712154717-japan-tetrapods-seawall.jpg"/>
          <p:cNvPicPr>
            <a:picLocks noGrp="1" noChangeAspect="1"/>
          </p:cNvPicPr>
          <p:nvPr>
            <p:ph type="pic" idx="13"/>
          </p:nvPr>
        </p:nvPicPr>
        <p:blipFill>
          <a:blip r:embed="rId2"/>
          <a:srcRect l="23494" t="19725" r="2141" b="1368"/>
          <a:stretch>
            <a:fillRect/>
          </a:stretch>
        </p:blipFill>
        <p:spPr>
          <a:xfrm>
            <a:off x="0" y="0"/>
            <a:ext cx="13004800" cy="9753600"/>
          </a:xfrm>
          <a:prstGeom prst="rect">
            <a:avLst/>
          </a:prstGeom>
        </p:spPr>
      </p:pic>
      <p:sp>
        <p:nvSpPr>
          <p:cNvPr id="129" name="Rectangle"/>
          <p:cNvSpPr>
            <a:spLocks noGrp="1"/>
          </p:cNvSpPr>
          <p:nvPr>
            <p:ph type="body" idx="14"/>
          </p:nvPr>
        </p:nvSpPr>
        <p:spPr>
          <a:prstGeom prst="rect">
            <a:avLst/>
          </a:prstGeom>
        </p:spPr>
        <p:txBody>
          <a:bodyPr/>
          <a:lstStyle/>
          <a:p>
            <a:pPr marL="0" indent="0" algn="ctr">
              <a:spcBef>
                <a:spcPts val="0"/>
              </a:spcBef>
              <a:buSzTx/>
              <a:buFontTx/>
              <a:buNone/>
              <a:defRPr sz="2400">
                <a:latin typeface="DIN Alternate"/>
                <a:ea typeface="DIN Alternate"/>
                <a:cs typeface="DIN Alternate"/>
                <a:sym typeface="DIN Alternate"/>
              </a:defRPr>
            </a:pPr>
            <a:endParaRPr/>
          </a:p>
        </p:txBody>
      </p:sp>
      <p:sp>
        <p:nvSpPr>
          <p:cNvPr id="130" name="Line"/>
          <p:cNvSpPr>
            <a:spLocks noGrp="1"/>
          </p:cNvSpPr>
          <p:nvPr>
            <p:ph type="body" idx="15"/>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31" name="ATAR GEOGRAPHY  3.20-3.21"/>
          <p:cNvSpPr txBox="1">
            <a:spLocks noGrp="1"/>
          </p:cNvSpPr>
          <p:nvPr>
            <p:ph type="title"/>
          </p:nvPr>
        </p:nvSpPr>
        <p:spPr>
          <a:xfrm>
            <a:off x="382385" y="5562600"/>
            <a:ext cx="12050915" cy="2209800"/>
          </a:xfrm>
          <a:prstGeom prst="rect">
            <a:avLst/>
          </a:prstGeom>
        </p:spPr>
        <p:txBody>
          <a:bodyPr/>
          <a:lstStyle/>
          <a:p>
            <a:pPr lvl="1" indent="291465" algn="r" defTabSz="496570">
              <a:lnSpc>
                <a:spcPct val="80000"/>
              </a:lnSpc>
              <a:spcBef>
                <a:spcPts val="0"/>
              </a:spcBef>
              <a:defRPr sz="10285">
                <a:solidFill>
                  <a:srgbClr val="5C5C5C"/>
                </a:solidFill>
              </a:defRPr>
            </a:pPr>
            <a:r>
              <a:rPr dirty="0"/>
              <a:t>ATAR GEOGRAPHY  3.20-3.21</a:t>
            </a:r>
          </a:p>
        </p:txBody>
      </p:sp>
      <p:sp>
        <p:nvSpPr>
          <p:cNvPr id="132" name="Kimberly Wade-Wear  #19956736"/>
          <p:cNvSpPr txBox="1">
            <a:spLocks noGrp="1"/>
          </p:cNvSpPr>
          <p:nvPr>
            <p:ph type="body" sz="quarter" idx="1"/>
          </p:nvPr>
        </p:nvSpPr>
        <p:spPr>
          <a:prstGeom prst="rect">
            <a:avLst/>
          </a:prstGeom>
        </p:spPr>
        <p:txBody>
          <a:bodyPr/>
          <a:lstStyle/>
          <a:p>
            <a:r>
              <a:t>Kimberly Wade-Wear  #19956736</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desalination-1.jpg" descr="desalination-1.jpg"/>
          <p:cNvPicPr>
            <a:picLocks noGrp="1" noChangeAspect="1"/>
          </p:cNvPicPr>
          <p:nvPr>
            <p:ph type="pic" idx="13"/>
          </p:nvPr>
        </p:nvPicPr>
        <p:blipFill>
          <a:blip r:embed="rId2"/>
          <a:srcRect l="31433" r="31433"/>
          <a:stretch>
            <a:fillRect/>
          </a:stretch>
        </p:blipFill>
        <p:spPr>
          <a:xfrm>
            <a:off x="0" y="0"/>
            <a:ext cx="6438900" cy="9753600"/>
          </a:xfrm>
          <a:prstGeom prst="rect">
            <a:avLst/>
          </a:prstGeom>
        </p:spPr>
      </p:pic>
      <p:sp>
        <p:nvSpPr>
          <p:cNvPr id="173" name="Line"/>
          <p:cNvSpPr>
            <a:spLocks noGrp="1"/>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74" name="Human Activity"/>
          <p:cNvSpPr txBox="1">
            <a:spLocks noGrp="1"/>
          </p:cNvSpPr>
          <p:nvPr>
            <p:ph type="title"/>
          </p:nvPr>
        </p:nvSpPr>
        <p:spPr>
          <a:prstGeom prst="rect">
            <a:avLst/>
          </a:prstGeom>
        </p:spPr>
        <p:txBody>
          <a:bodyPr/>
          <a:lstStyle>
            <a:lvl1pPr defTabSz="543305">
              <a:spcBef>
                <a:spcPts val="2100"/>
              </a:spcBef>
              <a:defRPr sz="4836"/>
            </a:lvl1pPr>
          </a:lstStyle>
          <a:p>
            <a:r>
              <a:t>Human Activity </a:t>
            </a:r>
          </a:p>
        </p:txBody>
      </p:sp>
      <p:sp>
        <p:nvSpPr>
          <p:cNvPr id="175" name="Israel currently leads the world in the proportion of it’s water that’s recycled. All the sewage from the Tel Aviv Metropolitan area is recycled and used as irrigation water.…"/>
          <p:cNvSpPr txBox="1">
            <a:spLocks noGrp="1"/>
          </p:cNvSpPr>
          <p:nvPr>
            <p:ph type="body" sz="half" idx="1"/>
          </p:nvPr>
        </p:nvSpPr>
        <p:spPr>
          <a:xfrm>
            <a:off x="6597102" y="1816100"/>
            <a:ext cx="6249496" cy="7711902"/>
          </a:xfrm>
          <a:prstGeom prst="rect">
            <a:avLst/>
          </a:prstGeom>
        </p:spPr>
        <p:txBody>
          <a:bodyPr/>
          <a:lstStyle/>
          <a:p>
            <a:r>
              <a:rPr dirty="0">
                <a:latin typeface="Iowan Old Style Roman" panose="02040602040506020204" pitchFamily="18" charset="77"/>
              </a:rPr>
              <a:t>Israel currently leads the world in the proportion of it’s water that’s recycled. All the sewage from the Tel Aviv Metropolitan area is recycled and used as irrigation water.</a:t>
            </a:r>
          </a:p>
          <a:p>
            <a:r>
              <a:rPr dirty="0">
                <a:latin typeface="Iowan Old Style Roman" panose="02040602040506020204" pitchFamily="18" charset="77"/>
              </a:rPr>
              <a:t>With Chicago expected to become hotter and wetter, policies have been developed in regards to repairing roads and pavements with permeable materials to improve drainage and offering tax incentives to encourage green office roofs that will help keep rainwater out of overburdened sewer systems.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magical_canals_of_amsterdam.jpg" descr="magical_canals_of_amsterdam.jpg"/>
          <p:cNvPicPr>
            <a:picLocks noGrp="1" noChangeAspect="1"/>
          </p:cNvPicPr>
          <p:nvPr>
            <p:ph type="pic" idx="13"/>
          </p:nvPr>
        </p:nvPicPr>
        <p:blipFill>
          <a:blip r:embed="rId2"/>
          <a:srcRect l="10805" r="45170"/>
          <a:stretch>
            <a:fillRect/>
          </a:stretch>
        </p:blipFill>
        <p:spPr>
          <a:xfrm>
            <a:off x="0" y="0"/>
            <a:ext cx="6438900" cy="9753600"/>
          </a:xfrm>
          <a:prstGeom prst="rect">
            <a:avLst/>
          </a:prstGeom>
        </p:spPr>
      </p:pic>
      <p:sp>
        <p:nvSpPr>
          <p:cNvPr id="135" name="Line"/>
          <p:cNvSpPr>
            <a:spLocks noGrp="1"/>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36" name="syLLABUS POINT"/>
          <p:cNvSpPr txBox="1">
            <a:spLocks noGrp="1"/>
          </p:cNvSpPr>
          <p:nvPr>
            <p:ph type="title"/>
          </p:nvPr>
        </p:nvSpPr>
        <p:spPr>
          <a:prstGeom prst="rect">
            <a:avLst/>
          </a:prstGeom>
        </p:spPr>
        <p:txBody>
          <a:bodyPr/>
          <a:lstStyle>
            <a:lvl1pPr defTabSz="543305">
              <a:spcBef>
                <a:spcPts val="2100"/>
              </a:spcBef>
              <a:defRPr sz="4836"/>
            </a:lvl1pPr>
          </a:lstStyle>
          <a:p>
            <a:r>
              <a:t>syLLABUS POINT</a:t>
            </a:r>
          </a:p>
        </p:txBody>
      </p:sp>
      <p:sp>
        <p:nvSpPr>
          <p:cNvPr id="137" name="The current and proposed strategies, at local to global levels, implemented to mitigate the adverse effects of either global climate change or loss of biodiversity…"/>
          <p:cNvSpPr txBox="1">
            <a:spLocks noGrp="1"/>
          </p:cNvSpPr>
          <p:nvPr>
            <p:ph type="body" sz="half" idx="1"/>
          </p:nvPr>
        </p:nvSpPr>
        <p:spPr>
          <a:xfrm>
            <a:off x="6871451" y="1809749"/>
            <a:ext cx="5397501" cy="7226301"/>
          </a:xfrm>
          <a:prstGeom prst="rect">
            <a:avLst/>
          </a:prstGeom>
        </p:spPr>
        <p:txBody>
          <a:bodyPr/>
          <a:lstStyle/>
          <a:p>
            <a:r>
              <a:rPr>
                <a:latin typeface="Iowan Old Style Roman" panose="02040602040506020204" pitchFamily="18" charset="77"/>
              </a:rPr>
              <a:t>The current and proposed strategies, at local to global levels, implemented to mitigate the adverse effects of either global climate change or loss of biodiversity </a:t>
            </a:r>
          </a:p>
          <a:p>
            <a:r>
              <a:rPr>
                <a:latin typeface="Iowan Old Style Roman" panose="02040602040506020204" pitchFamily="18" charset="77"/>
              </a:rPr>
              <a:t>How human activity has adapted, or may be required to adapt, to either global climate change or loss of biodiversity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CH_cow_2_cropped.jpg" descr="CH_cow_2_cropped.jpg"/>
          <p:cNvPicPr>
            <a:picLocks noGrp="1" noChangeAspect="1"/>
          </p:cNvPicPr>
          <p:nvPr>
            <p:ph type="pic" idx="13"/>
          </p:nvPr>
        </p:nvPicPr>
        <p:blipFill>
          <a:blip r:embed="rId2"/>
          <a:srcRect l="16992" r="16992"/>
          <a:stretch>
            <a:fillRect/>
          </a:stretch>
        </p:blipFill>
        <p:spPr>
          <a:xfrm>
            <a:off x="0" y="0"/>
            <a:ext cx="6438900" cy="9753600"/>
          </a:xfrm>
          <a:prstGeom prst="rect">
            <a:avLst/>
          </a:prstGeom>
        </p:spPr>
      </p:pic>
      <p:sp>
        <p:nvSpPr>
          <p:cNvPr id="140" name="Line"/>
          <p:cNvSpPr>
            <a:spLocks noGrp="1"/>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41" name="Reducing the adverse effects"/>
          <p:cNvSpPr txBox="1">
            <a:spLocks noGrp="1"/>
          </p:cNvSpPr>
          <p:nvPr>
            <p:ph type="title"/>
          </p:nvPr>
        </p:nvSpPr>
        <p:spPr>
          <a:prstGeom prst="rect">
            <a:avLst/>
          </a:prstGeom>
        </p:spPr>
        <p:txBody>
          <a:bodyPr/>
          <a:lstStyle>
            <a:lvl1pPr defTabSz="455675">
              <a:spcBef>
                <a:spcPts val="1700"/>
              </a:spcBef>
              <a:defRPr sz="4055"/>
            </a:lvl1pPr>
          </a:lstStyle>
          <a:p>
            <a:r>
              <a:t>Reducing the adverse effects</a:t>
            </a:r>
          </a:p>
        </p:txBody>
      </p:sp>
      <p:sp>
        <p:nvSpPr>
          <p:cNvPr id="142" name="A dairy cow can produce up to 600 grams of methane per day.…"/>
          <p:cNvSpPr txBox="1">
            <a:spLocks noGrp="1"/>
          </p:cNvSpPr>
          <p:nvPr>
            <p:ph type="body" sz="half" idx="1"/>
          </p:nvPr>
        </p:nvSpPr>
        <p:spPr>
          <a:prstGeom prst="rect">
            <a:avLst/>
          </a:prstGeom>
        </p:spPr>
        <p:txBody>
          <a:bodyPr/>
          <a:lstStyle/>
          <a:p>
            <a:r>
              <a:rPr dirty="0">
                <a:latin typeface="Iowan Old Style Roman" panose="02040602040506020204" pitchFamily="18" charset="77"/>
              </a:rPr>
              <a:t>A dairy cow can produce up to 600 grams of methane per day. </a:t>
            </a:r>
          </a:p>
          <a:p>
            <a:r>
              <a:rPr dirty="0">
                <a:latin typeface="Iowan Old Style Roman" panose="02040602040506020204" pitchFamily="18" charset="77"/>
              </a:rPr>
              <a:t>The Aust department of Agriculture, Fisheries and Forestry found that plant extracts of </a:t>
            </a:r>
            <a:r>
              <a:rPr dirty="0" err="1">
                <a:latin typeface="Iowan Old Style Roman" panose="02040602040506020204" pitchFamily="18" charset="77"/>
              </a:rPr>
              <a:t>eremophila</a:t>
            </a:r>
            <a:r>
              <a:rPr dirty="0">
                <a:latin typeface="Iowan Old Style Roman" panose="02040602040506020204" pitchFamily="18" charset="77"/>
              </a:rPr>
              <a:t> glabra have the most potent anti-</a:t>
            </a:r>
            <a:r>
              <a:rPr dirty="0" err="1">
                <a:latin typeface="Iowan Old Style Roman" panose="02040602040506020204" pitchFamily="18" charset="77"/>
              </a:rPr>
              <a:t>methanogic</a:t>
            </a:r>
            <a:r>
              <a:rPr dirty="0">
                <a:latin typeface="Iowan Old Style Roman" panose="02040602040506020204" pitchFamily="18" charset="77"/>
              </a:rPr>
              <a:t> properties with the effects persisting over several weeks with cattle.</a:t>
            </a:r>
          </a:p>
          <a:p>
            <a:r>
              <a:rPr dirty="0">
                <a:latin typeface="Iowan Old Style Roman" panose="02040602040506020204" pitchFamily="18" charset="77"/>
              </a:rPr>
              <a:t>Studies are now being done on it’s effect of reducing methane emissions in sheep.</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201.ngsversion.1484334009738.adapt.1900.1.jpg" descr="201.ngsversion.1484334009738.adapt.1900.1.jpg"/>
          <p:cNvPicPr>
            <a:picLocks noGrp="1" noChangeAspect="1"/>
          </p:cNvPicPr>
          <p:nvPr>
            <p:ph type="pic" idx="13"/>
          </p:nvPr>
        </p:nvPicPr>
        <p:blipFill>
          <a:blip r:embed="rId2"/>
          <a:srcRect l="25018" r="25018"/>
          <a:stretch>
            <a:fillRect/>
          </a:stretch>
        </p:blipFill>
        <p:spPr>
          <a:xfrm>
            <a:off x="6502400" y="-1"/>
            <a:ext cx="6497540" cy="9753601"/>
          </a:xfrm>
          <a:prstGeom prst="rect">
            <a:avLst/>
          </a:prstGeom>
        </p:spPr>
      </p:pic>
      <p:sp>
        <p:nvSpPr>
          <p:cNvPr id="145" name="Line"/>
          <p:cNvSpPr>
            <a:spLocks noGrp="1"/>
          </p:cNvSpPr>
          <p:nvPr>
            <p:ph type="body" idx="14"/>
          </p:nvPr>
        </p:nvSpPr>
        <p:spPr>
          <a:xfrm>
            <a:off x="527050" y="1574800"/>
            <a:ext cx="5397501" cy="0"/>
          </a:xfrm>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46" name="Reducing the Adverse Effects"/>
          <p:cNvSpPr txBox="1">
            <a:spLocks noGrp="1"/>
          </p:cNvSpPr>
          <p:nvPr>
            <p:ph type="title"/>
          </p:nvPr>
        </p:nvSpPr>
        <p:spPr>
          <a:xfrm>
            <a:off x="527050" y="723899"/>
            <a:ext cx="5397501" cy="723901"/>
          </a:xfrm>
          <a:prstGeom prst="rect">
            <a:avLst/>
          </a:prstGeom>
        </p:spPr>
        <p:txBody>
          <a:bodyPr/>
          <a:lstStyle>
            <a:lvl1pPr defTabSz="455675">
              <a:spcBef>
                <a:spcPts val="1700"/>
              </a:spcBef>
              <a:defRPr sz="4055"/>
            </a:lvl1pPr>
          </a:lstStyle>
          <a:p>
            <a:r>
              <a:t>Reducing the Adverse Effects</a:t>
            </a:r>
          </a:p>
        </p:txBody>
      </p:sp>
      <p:sp>
        <p:nvSpPr>
          <p:cNvPr id="147" name="Approx 90% of Tasmania’s energy needs are supplied by renewable energy sources.…"/>
          <p:cNvSpPr txBox="1">
            <a:spLocks noGrp="1"/>
          </p:cNvSpPr>
          <p:nvPr>
            <p:ph type="body" sz="half" idx="1"/>
          </p:nvPr>
        </p:nvSpPr>
        <p:spPr>
          <a:xfrm>
            <a:off x="527050" y="1803400"/>
            <a:ext cx="5397501" cy="7226300"/>
          </a:xfrm>
          <a:prstGeom prst="rect">
            <a:avLst/>
          </a:prstGeom>
        </p:spPr>
        <p:txBody>
          <a:bodyPr/>
          <a:lstStyle/>
          <a:p>
            <a:pPr marL="365759" indent="-365759" defTabSz="525779">
              <a:spcBef>
                <a:spcPts val="1600"/>
              </a:spcBef>
              <a:defRPr sz="2520"/>
            </a:pPr>
            <a:r>
              <a:rPr dirty="0" err="1">
                <a:latin typeface="Iowan Old Style Roman" panose="02040602040506020204" pitchFamily="18" charset="77"/>
              </a:rPr>
              <a:t>Approx</a:t>
            </a:r>
            <a:r>
              <a:rPr dirty="0">
                <a:latin typeface="Iowan Old Style Roman" panose="02040602040506020204" pitchFamily="18" charset="77"/>
              </a:rPr>
              <a:t> 90% of Tasmania’s energy needs are supplied by renewable energy sources.</a:t>
            </a:r>
          </a:p>
          <a:p>
            <a:pPr marL="365759" indent="-365759" defTabSz="525779">
              <a:spcBef>
                <a:spcPts val="1600"/>
              </a:spcBef>
              <a:defRPr sz="2520"/>
            </a:pPr>
            <a:r>
              <a:rPr dirty="0">
                <a:latin typeface="Iowan Old Style Roman" panose="02040602040506020204" pitchFamily="18" charset="77"/>
              </a:rPr>
              <a:t>The Snowy Mountains hydroelectric scheme produces around 3800 megawatts of renewable energy annually.</a:t>
            </a:r>
          </a:p>
          <a:p>
            <a:pPr marL="365759" indent="-365759" defTabSz="525779">
              <a:spcBef>
                <a:spcPts val="1600"/>
              </a:spcBef>
              <a:defRPr sz="2520"/>
            </a:pPr>
            <a:r>
              <a:rPr dirty="0">
                <a:latin typeface="Iowan Old Style Roman" panose="02040602040506020204" pitchFamily="18" charset="77"/>
              </a:rPr>
              <a:t>The three Gorges Dam in China is the world’s largest hydroelectric project and is able to produce 22,500 megawatts annually.</a:t>
            </a:r>
          </a:p>
          <a:p>
            <a:pPr marL="365759" indent="-365759" defTabSz="525779">
              <a:spcBef>
                <a:spcPts val="1600"/>
              </a:spcBef>
              <a:defRPr sz="2520"/>
            </a:pPr>
            <a:r>
              <a:rPr dirty="0">
                <a:latin typeface="Iowan Old Style Roman" panose="02040602040506020204" pitchFamily="18" charset="77"/>
              </a:rPr>
              <a:t>Countries like Brazil, Paraguay and Norway have at least 85% of their electricity produced from flowing water.</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shutterstock_KansasWheat_692626588_web.jpg" descr="shutterstock_KansasWheat_692626588_web.jpg"/>
          <p:cNvPicPr>
            <a:picLocks noGrp="1" noChangeAspect="1"/>
          </p:cNvPicPr>
          <p:nvPr>
            <p:ph type="pic" idx="13"/>
          </p:nvPr>
        </p:nvPicPr>
        <p:blipFill>
          <a:blip r:embed="rId2"/>
          <a:srcRect l="28000" r="28000"/>
          <a:stretch>
            <a:fillRect/>
          </a:stretch>
        </p:blipFill>
        <p:spPr>
          <a:xfrm>
            <a:off x="0" y="0"/>
            <a:ext cx="6438900" cy="9753600"/>
          </a:xfrm>
          <a:prstGeom prst="rect">
            <a:avLst/>
          </a:prstGeom>
        </p:spPr>
      </p:pic>
      <p:sp>
        <p:nvSpPr>
          <p:cNvPr id="150" name="Line"/>
          <p:cNvSpPr>
            <a:spLocks noGrp="1"/>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51" name="aDAPTATION"/>
          <p:cNvSpPr txBox="1">
            <a:spLocks noGrp="1"/>
          </p:cNvSpPr>
          <p:nvPr>
            <p:ph type="title"/>
          </p:nvPr>
        </p:nvSpPr>
        <p:spPr>
          <a:prstGeom prst="rect">
            <a:avLst/>
          </a:prstGeom>
        </p:spPr>
        <p:txBody>
          <a:bodyPr/>
          <a:lstStyle>
            <a:lvl1pPr defTabSz="543305">
              <a:spcBef>
                <a:spcPts val="2100"/>
              </a:spcBef>
              <a:defRPr sz="4836"/>
            </a:lvl1pPr>
          </a:lstStyle>
          <a:p>
            <a:r>
              <a:t>aDAPTATION</a:t>
            </a:r>
          </a:p>
        </p:txBody>
      </p:sp>
      <p:sp>
        <p:nvSpPr>
          <p:cNvPr id="152" name="As the climate changes there will be a need for agriculture to adapt to new conditions.…"/>
          <p:cNvSpPr txBox="1">
            <a:spLocks noGrp="1"/>
          </p:cNvSpPr>
          <p:nvPr>
            <p:ph type="body" sz="half" idx="1"/>
          </p:nvPr>
        </p:nvSpPr>
        <p:spPr>
          <a:prstGeom prst="rect">
            <a:avLst/>
          </a:prstGeom>
        </p:spPr>
        <p:txBody>
          <a:bodyPr/>
          <a:lstStyle/>
          <a:p>
            <a:r>
              <a:rPr dirty="0">
                <a:latin typeface="Iowan Old Style Roman" panose="02040602040506020204" pitchFamily="18" charset="77"/>
              </a:rPr>
              <a:t>As the climate changes there will be a need for agriculture to adapt to new conditions.</a:t>
            </a:r>
          </a:p>
          <a:p>
            <a:r>
              <a:rPr dirty="0">
                <a:latin typeface="Iowan Old Style Roman" panose="02040602040506020204" pitchFamily="18" charset="77"/>
              </a:rPr>
              <a:t>The impact of probable reduced rainfall has seen the development of drought tolerant wheat species through genetic modification.</a:t>
            </a:r>
          </a:p>
          <a:p>
            <a:r>
              <a:rPr dirty="0">
                <a:latin typeface="Iowan Old Style Roman" panose="02040602040506020204" pitchFamily="18" charset="77"/>
              </a:rPr>
              <a:t>In Australia drought tolerant wheat species of wheat (Drysdale, Rees, </a:t>
            </a:r>
            <a:r>
              <a:rPr dirty="0" err="1">
                <a:latin typeface="Iowan Old Style Roman" panose="02040602040506020204" pitchFamily="18" charset="77"/>
              </a:rPr>
              <a:t>Waagan</a:t>
            </a:r>
            <a:r>
              <a:rPr dirty="0">
                <a:latin typeface="Iowan Old Style Roman" panose="02040602040506020204" pitchFamily="18" charset="77"/>
              </a:rPr>
              <a:t>) are being employed.</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55" name="Adaptation"/>
          <p:cNvSpPr txBox="1">
            <a:spLocks noGrp="1"/>
          </p:cNvSpPr>
          <p:nvPr>
            <p:ph type="title"/>
          </p:nvPr>
        </p:nvSpPr>
        <p:spPr>
          <a:prstGeom prst="rect">
            <a:avLst/>
          </a:prstGeom>
        </p:spPr>
        <p:txBody>
          <a:bodyPr/>
          <a:lstStyle>
            <a:lvl1pPr defTabSz="543305">
              <a:spcBef>
                <a:spcPts val="2100"/>
              </a:spcBef>
              <a:defRPr sz="4836"/>
            </a:lvl1pPr>
          </a:lstStyle>
          <a:p>
            <a:r>
              <a:t>Adaptation</a:t>
            </a:r>
          </a:p>
        </p:txBody>
      </p:sp>
      <p:sp>
        <p:nvSpPr>
          <p:cNvPr id="156" name="Livestock suited to drier conditions are now being used. The Ankole-Watusi is a breed of cattle that can survive on limited quantities of food and water and will graze on poor quality forage.…"/>
          <p:cNvSpPr txBox="1">
            <a:spLocks noGrp="1"/>
          </p:cNvSpPr>
          <p:nvPr>
            <p:ph type="body" idx="1"/>
          </p:nvPr>
        </p:nvSpPr>
        <p:spPr>
          <a:prstGeom prst="rect">
            <a:avLst/>
          </a:prstGeom>
        </p:spPr>
        <p:txBody>
          <a:bodyPr/>
          <a:lstStyle/>
          <a:p>
            <a:r>
              <a:rPr dirty="0">
                <a:latin typeface="Iowan Old Style Roman" panose="02040602040506020204" pitchFamily="18" charset="77"/>
              </a:rPr>
              <a:t>Livestock suited to drier conditions are now being used. The Ankole-Watusi is a breed of cattle that can survive on limited quantities of food and water and will graze on poor quality forage.</a:t>
            </a:r>
          </a:p>
          <a:p>
            <a:r>
              <a:rPr dirty="0">
                <a:latin typeface="Iowan Old Style Roman" panose="02040602040506020204" pitchFamily="18" charset="77"/>
              </a:rPr>
              <a:t>To combat rising sea levels and more frequent storm surges there will be a need to construct seawalls, levees and barriers. The Thames Barrier (U.K) and the </a:t>
            </a:r>
            <a:r>
              <a:rPr dirty="0" err="1">
                <a:latin typeface="Iowan Old Style Roman" panose="02040602040506020204" pitchFamily="18" charset="77"/>
              </a:rPr>
              <a:t>Oosterschelekering</a:t>
            </a:r>
            <a:r>
              <a:rPr dirty="0">
                <a:latin typeface="Iowan Old Style Roman" panose="02040602040506020204" pitchFamily="18" charset="77"/>
              </a:rPr>
              <a:t> (Netherlands) are examples of these that have been constructed to prevent flooding as a preventative measure against rising sea levels.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aerial-view-maldives-islands-BUDGETMALDIVES0818.jpg" descr="aerial-view-maldives-islands-BUDGETMALDIVES0818.jpg"/>
          <p:cNvPicPr>
            <a:picLocks noGrp="1" noChangeAspect="1"/>
          </p:cNvPicPr>
          <p:nvPr>
            <p:ph type="pic" idx="13"/>
          </p:nvPr>
        </p:nvPicPr>
        <p:blipFill>
          <a:blip r:embed="rId2"/>
          <a:srcRect l="29370" r="29370"/>
          <a:stretch>
            <a:fillRect/>
          </a:stretch>
        </p:blipFill>
        <p:spPr>
          <a:xfrm>
            <a:off x="0" y="0"/>
            <a:ext cx="6438900" cy="9753600"/>
          </a:xfrm>
          <a:prstGeom prst="rect">
            <a:avLst/>
          </a:prstGeom>
        </p:spPr>
      </p:pic>
      <p:sp>
        <p:nvSpPr>
          <p:cNvPr id="159" name="Line"/>
          <p:cNvSpPr>
            <a:spLocks noGrp="1"/>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60" name="Adaptation"/>
          <p:cNvSpPr txBox="1">
            <a:spLocks noGrp="1"/>
          </p:cNvSpPr>
          <p:nvPr>
            <p:ph type="title"/>
          </p:nvPr>
        </p:nvSpPr>
        <p:spPr>
          <a:prstGeom prst="rect">
            <a:avLst/>
          </a:prstGeom>
        </p:spPr>
        <p:txBody>
          <a:bodyPr/>
          <a:lstStyle>
            <a:lvl1pPr defTabSz="543305">
              <a:spcBef>
                <a:spcPts val="2100"/>
              </a:spcBef>
              <a:defRPr sz="4836"/>
            </a:lvl1pPr>
          </a:lstStyle>
          <a:p>
            <a:r>
              <a:t>Adaptation</a:t>
            </a:r>
          </a:p>
        </p:txBody>
      </p:sp>
      <p:sp>
        <p:nvSpPr>
          <p:cNvPr id="161" name="Advanced nations will have greater capabilities to adapt. Populations of some low-lying island groups threatened by rising sea levels (Kiribati, Tuvalu, Maldives) are likely to relocate due to their poor inability to adapt."/>
          <p:cNvSpPr txBox="1">
            <a:spLocks noGrp="1"/>
          </p:cNvSpPr>
          <p:nvPr>
            <p:ph type="body" sz="half" idx="1"/>
          </p:nvPr>
        </p:nvSpPr>
        <p:spPr>
          <a:prstGeom prst="rect">
            <a:avLst/>
          </a:prstGeom>
        </p:spPr>
        <p:txBody>
          <a:bodyPr/>
          <a:lstStyle>
            <a:lvl1pPr marL="469900" indent="-469900">
              <a:defRPr sz="3200"/>
            </a:lvl1pPr>
          </a:lstStyle>
          <a:p>
            <a:r>
              <a:rPr dirty="0">
                <a:latin typeface="Iowan Old Style Roman" panose="02040602040506020204" pitchFamily="18" charset="77"/>
              </a:rPr>
              <a:t>Advanced nations will have greater capabilities to adapt. Populations of some low-lying island groups threatened by rising sea levels (Kiribati, Tuvalu, Maldives) are likely to relocate due to their poor inability to adapt.</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64" name="Human activity"/>
          <p:cNvSpPr txBox="1">
            <a:spLocks noGrp="1"/>
          </p:cNvSpPr>
          <p:nvPr>
            <p:ph type="title"/>
          </p:nvPr>
        </p:nvSpPr>
        <p:spPr>
          <a:prstGeom prst="rect">
            <a:avLst/>
          </a:prstGeom>
        </p:spPr>
        <p:txBody>
          <a:bodyPr/>
          <a:lstStyle>
            <a:lvl1pPr defTabSz="543305">
              <a:spcBef>
                <a:spcPts val="2100"/>
              </a:spcBef>
              <a:defRPr sz="4836"/>
            </a:lvl1pPr>
          </a:lstStyle>
          <a:p>
            <a:r>
              <a:t>Human activity </a:t>
            </a:r>
          </a:p>
        </p:txBody>
      </p:sp>
      <p:sp>
        <p:nvSpPr>
          <p:cNvPr id="165" name="The development of strains of drought tolerant Maize has already boosted harvests in 13 African countries by between 10-34%.…"/>
          <p:cNvSpPr txBox="1">
            <a:spLocks noGrp="1"/>
          </p:cNvSpPr>
          <p:nvPr>
            <p:ph type="body" idx="1"/>
          </p:nvPr>
        </p:nvSpPr>
        <p:spPr>
          <a:prstGeom prst="rect">
            <a:avLst/>
          </a:prstGeom>
        </p:spPr>
        <p:txBody>
          <a:bodyPr/>
          <a:lstStyle/>
          <a:p>
            <a:r>
              <a:rPr dirty="0">
                <a:latin typeface="Iowan Old Style Roman" panose="02040602040506020204" pitchFamily="18" charset="77"/>
              </a:rPr>
              <a:t>The development of strains of drought tolerant Maize has already boosted harvests in 13 African countries by between 10-34%.</a:t>
            </a:r>
          </a:p>
          <a:p>
            <a:r>
              <a:rPr dirty="0">
                <a:latin typeface="Iowan Old Style Roman" panose="02040602040506020204" pitchFamily="18" charset="77"/>
              </a:rPr>
              <a:t>The Maldives is the lowest country in the world with a highest point of only 2.4 </a:t>
            </a:r>
            <a:r>
              <a:rPr dirty="0" err="1">
                <a:latin typeface="Iowan Old Style Roman" panose="02040602040506020204" pitchFamily="18" charset="77"/>
              </a:rPr>
              <a:t>metres</a:t>
            </a:r>
            <a:r>
              <a:rPr dirty="0">
                <a:latin typeface="Iowan Old Style Roman" panose="02040602040506020204" pitchFamily="18" charset="77"/>
              </a:rPr>
              <a:t>. A 2m seawall has been built around </a:t>
            </a:r>
            <a:r>
              <a:rPr dirty="0" err="1">
                <a:latin typeface="Iowan Old Style Roman" panose="02040602040506020204" pitchFamily="18" charset="77"/>
              </a:rPr>
              <a:t>Malé</a:t>
            </a:r>
            <a:r>
              <a:rPr dirty="0">
                <a:latin typeface="Iowan Old Style Roman" panose="02040602040506020204" pitchFamily="18" charset="77"/>
              </a:rPr>
              <a:t>, its capital city and one of the most densely populated cities of the world.</a:t>
            </a:r>
          </a:p>
          <a:p>
            <a:r>
              <a:rPr dirty="0">
                <a:latin typeface="Iowan Old Style Roman" panose="02040602040506020204" pitchFamily="18" charset="77"/>
              </a:rPr>
              <a:t>They have also reclaimed land and made the new island </a:t>
            </a:r>
            <a:r>
              <a:rPr dirty="0" err="1">
                <a:latin typeface="Iowan Old Style Roman" panose="02040602040506020204" pitchFamily="18" charset="77"/>
              </a:rPr>
              <a:t>Hulhumalé</a:t>
            </a:r>
            <a:r>
              <a:rPr dirty="0">
                <a:latin typeface="Iowan Old Style Roman" panose="02040602040506020204" pitchFamily="18" charset="77"/>
              </a:rPr>
              <a:t> that is 2m above present day sea levels and higher then the majority of the islands of the archipelago nation as an adaptation to future rising sea levels.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GettyImages-156724803_high.jpg" descr="GettyImages-156724803_high.jpg"/>
          <p:cNvPicPr>
            <a:picLocks noGrp="1" noChangeAspect="1"/>
          </p:cNvPicPr>
          <p:nvPr>
            <p:ph type="pic" idx="13"/>
          </p:nvPr>
        </p:nvPicPr>
        <p:blipFill>
          <a:blip r:embed="rId2"/>
          <a:srcRect l="27994" r="27994"/>
          <a:stretch>
            <a:fillRect/>
          </a:stretch>
        </p:blipFill>
        <p:spPr>
          <a:xfrm>
            <a:off x="0" y="0"/>
            <a:ext cx="6438900" cy="9753600"/>
          </a:xfrm>
          <a:prstGeom prst="rect">
            <a:avLst/>
          </a:prstGeom>
        </p:spPr>
      </p:pic>
      <p:sp>
        <p:nvSpPr>
          <p:cNvPr id="168" name="Line"/>
          <p:cNvSpPr>
            <a:spLocks noGrp="1"/>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69" name="Human activity"/>
          <p:cNvSpPr txBox="1">
            <a:spLocks noGrp="1"/>
          </p:cNvSpPr>
          <p:nvPr>
            <p:ph type="title"/>
          </p:nvPr>
        </p:nvSpPr>
        <p:spPr>
          <a:prstGeom prst="rect">
            <a:avLst/>
          </a:prstGeom>
        </p:spPr>
        <p:txBody>
          <a:bodyPr/>
          <a:lstStyle>
            <a:lvl1pPr defTabSz="543305">
              <a:spcBef>
                <a:spcPts val="2100"/>
              </a:spcBef>
              <a:defRPr sz="4836"/>
            </a:lvl1pPr>
          </a:lstStyle>
          <a:p>
            <a:r>
              <a:t>Human activity </a:t>
            </a:r>
          </a:p>
        </p:txBody>
      </p:sp>
      <p:sp>
        <p:nvSpPr>
          <p:cNvPr id="170" name="There are over 18,000 desalination plants around the world that provide water to over 300 million people.…"/>
          <p:cNvSpPr txBox="1">
            <a:spLocks noGrp="1"/>
          </p:cNvSpPr>
          <p:nvPr>
            <p:ph type="body" sz="half" idx="1"/>
          </p:nvPr>
        </p:nvSpPr>
        <p:spPr>
          <a:prstGeom prst="rect">
            <a:avLst/>
          </a:prstGeom>
        </p:spPr>
        <p:txBody>
          <a:bodyPr/>
          <a:lstStyle/>
          <a:p>
            <a:pPr lvl="1"/>
            <a:r>
              <a:rPr dirty="0">
                <a:latin typeface="Iowan Old Style Roman" panose="02040602040506020204" pitchFamily="18" charset="77"/>
              </a:rPr>
              <a:t>There are over 18,000 desalination plants around the world that provide water to over 300 million people.</a:t>
            </a:r>
          </a:p>
          <a:p>
            <a:pPr lvl="1"/>
            <a:r>
              <a:rPr dirty="0" err="1">
                <a:latin typeface="Iowan Old Style Roman" panose="02040602040506020204" pitchFamily="18" charset="77"/>
              </a:rPr>
              <a:t>Approx</a:t>
            </a:r>
            <a:r>
              <a:rPr dirty="0">
                <a:latin typeface="Iowan Old Style Roman" panose="02040602040506020204" pitchFamily="18" charset="77"/>
              </a:rPr>
              <a:t> 50% of these are in the Middle East and the largest is the Ras-Al-</a:t>
            </a:r>
            <a:r>
              <a:rPr dirty="0" err="1">
                <a:latin typeface="Iowan Old Style Roman" panose="02040602040506020204" pitchFamily="18" charset="77"/>
              </a:rPr>
              <a:t>Khair</a:t>
            </a:r>
            <a:r>
              <a:rPr dirty="0">
                <a:latin typeface="Iowan Old Style Roman" panose="02040602040506020204" pitchFamily="18" charset="77"/>
              </a:rPr>
              <a:t> in Saudi Arabia which has the capacity to produce over 700 million </a:t>
            </a:r>
            <a:r>
              <a:rPr dirty="0" err="1">
                <a:latin typeface="Iowan Old Style Roman" panose="02040602040506020204" pitchFamily="18" charset="77"/>
              </a:rPr>
              <a:t>litres</a:t>
            </a:r>
            <a:r>
              <a:rPr dirty="0">
                <a:latin typeface="Iowan Old Style Roman" panose="02040602040506020204" pitchFamily="18" charset="77"/>
              </a:rPr>
              <a:t> of potable water a day.</a:t>
            </a:r>
          </a:p>
        </p:txBody>
      </p:sp>
    </p:spTree>
  </p:cSld>
  <p:clrMapOvr>
    <a:masterClrMapping/>
  </p:clrMapOvr>
  <p:transition spd="med"/>
</p:sld>
</file>

<file path=ppt/theme/theme1.xml><?xml version="1.0" encoding="utf-8"?>
<a:theme xmlns:a="http://schemas.openxmlformats.org/drawingml/2006/main" name="New_Template9">
  <a:themeElements>
    <a:clrScheme name="New_Template9">
      <a:dk1>
        <a:srgbClr val="5C5C5C"/>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9">
  <a:themeElements>
    <a:clrScheme name="New_Template9">
      <a:dk1>
        <a:srgbClr val="000000"/>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623</Words>
  <Application>Microsoft Macintosh PowerPoint</Application>
  <PresentationFormat>Custom</PresentationFormat>
  <Paragraphs>33</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Baskerville</vt:lpstr>
      <vt:lpstr>DIN Alternate</vt:lpstr>
      <vt:lpstr>DIN Condensed</vt:lpstr>
      <vt:lpstr>Helvetica</vt:lpstr>
      <vt:lpstr>Helvetica Neue</vt:lpstr>
      <vt:lpstr>Iowan Old Style</vt:lpstr>
      <vt:lpstr>Iowan Old Style Roman</vt:lpstr>
      <vt:lpstr>Zapf Dingbats</vt:lpstr>
      <vt:lpstr>New_Template9</vt:lpstr>
      <vt:lpstr>ATAR GEOGRAPHY  3.20-3.21</vt:lpstr>
      <vt:lpstr>syLLABUS POINT</vt:lpstr>
      <vt:lpstr>Reducing the adverse effects</vt:lpstr>
      <vt:lpstr>Reducing the Adverse Effects</vt:lpstr>
      <vt:lpstr>aDAPTATION</vt:lpstr>
      <vt:lpstr>Adaptation</vt:lpstr>
      <vt:lpstr>Adaptation</vt:lpstr>
      <vt:lpstr>Human activity </vt:lpstr>
      <vt:lpstr>Human activity </vt:lpstr>
      <vt:lpstr>Human Activity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ATAR GEOGRAPHY  3.20-3.21</dc:title>
  <cp:lastModifiedBy>Kim Wade-Wear</cp:lastModifiedBy>
  <cp:revision>1</cp:revision>
  <dcterms:modified xsi:type="dcterms:W3CDTF">2020-01-07T15:08:16Z</dcterms:modified>
</cp:coreProperties>
</file>